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charts/chart2.xml" ContentType="application/vnd.openxmlformats-officedocument.drawingml.chart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charts/chart3.xml" ContentType="application/vnd.openxmlformats-officedocument.drawingml.chart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charts/chart1.xml" ContentType="application/vnd.openxmlformats-officedocument.drawingml.chart+xml"/>
  <Default Extension="jpeg" ContentType="image/jpeg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121" d="100"/>
          <a:sy n="121" d="100"/>
        </p:scale>
        <p:origin x="-4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e:helpdesk:helpdesk_s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e:helpdesk:helpdesk_sta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e:helpdesk:helpdesk_sta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Number of helpdesk queries 2008-09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clustered"/>
        <c:ser>
          <c:idx val="0"/>
          <c:order val="0"/>
          <c:cat>
            <c:numRef>
              <c:f>Sheet1!$A$9:$A$21</c:f>
              <c:numCache>
                <c:formatCode>mmm\-yy</c:formatCode>
                <c:ptCount val="13"/>
                <c:pt idx="0">
                  <c:v>38046.0</c:v>
                </c:pt>
                <c:pt idx="1">
                  <c:v>38077.0</c:v>
                </c:pt>
                <c:pt idx="2">
                  <c:v>38107.0</c:v>
                </c:pt>
                <c:pt idx="3">
                  <c:v>38138.0</c:v>
                </c:pt>
                <c:pt idx="4">
                  <c:v>38168.0</c:v>
                </c:pt>
                <c:pt idx="5">
                  <c:v>38199.0</c:v>
                </c:pt>
                <c:pt idx="6">
                  <c:v>38230.0</c:v>
                </c:pt>
                <c:pt idx="7">
                  <c:v>38260.0</c:v>
                </c:pt>
                <c:pt idx="8">
                  <c:v>38291.0</c:v>
                </c:pt>
                <c:pt idx="9">
                  <c:v>38321.0</c:v>
                </c:pt>
                <c:pt idx="10">
                  <c:v>38352.0</c:v>
                </c:pt>
                <c:pt idx="11">
                  <c:v>38383.0</c:v>
                </c:pt>
                <c:pt idx="12">
                  <c:v>38411.0</c:v>
                </c:pt>
              </c:numCache>
            </c:numRef>
          </c:cat>
          <c:val>
            <c:numRef>
              <c:f>Sheet1!$B$9:$B$21</c:f>
              <c:numCache>
                <c:formatCode>General</c:formatCode>
                <c:ptCount val="13"/>
                <c:pt idx="0">
                  <c:v>40.0</c:v>
                </c:pt>
                <c:pt idx="1">
                  <c:v>29.0</c:v>
                </c:pt>
                <c:pt idx="2">
                  <c:v>50.0</c:v>
                </c:pt>
                <c:pt idx="3">
                  <c:v>42.0</c:v>
                </c:pt>
                <c:pt idx="4">
                  <c:v>36.0</c:v>
                </c:pt>
                <c:pt idx="5">
                  <c:v>56.0</c:v>
                </c:pt>
                <c:pt idx="6">
                  <c:v>60.0</c:v>
                </c:pt>
                <c:pt idx="7">
                  <c:v>59.0</c:v>
                </c:pt>
                <c:pt idx="8">
                  <c:v>42.0</c:v>
                </c:pt>
                <c:pt idx="9">
                  <c:v>36.0</c:v>
                </c:pt>
                <c:pt idx="10">
                  <c:v>36.0</c:v>
                </c:pt>
                <c:pt idx="11">
                  <c:v>46.0</c:v>
                </c:pt>
                <c:pt idx="12">
                  <c:v>30.0</c:v>
                </c:pt>
              </c:numCache>
            </c:numRef>
          </c:val>
        </c:ser>
        <c:shape val="box"/>
        <c:axId val="445792728"/>
        <c:axId val="688578008"/>
        <c:axId val="0"/>
      </c:bar3DChart>
      <c:dateAx>
        <c:axId val="445792728"/>
        <c:scaling>
          <c:orientation val="minMax"/>
        </c:scaling>
        <c:axPos val="b"/>
        <c:numFmt formatCode="mmm\-yy" sourceLinked="1"/>
        <c:tickLblPos val="nextTo"/>
        <c:crossAx val="688578008"/>
        <c:crosses val="autoZero"/>
        <c:auto val="1"/>
        <c:lblOffset val="100"/>
      </c:dateAx>
      <c:valAx>
        <c:axId val="688578008"/>
        <c:scaling>
          <c:orientation val="minMax"/>
        </c:scaling>
        <c:axPos val="l"/>
        <c:majorGridlines/>
        <c:numFmt formatCode="General" sourceLinked="1"/>
        <c:tickLblPos val="nextTo"/>
        <c:crossAx val="44579272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Response time for helpdesk queries 2008-09 (days)</a:t>
            </a:r>
          </a:p>
        </c:rich>
      </c:tx>
      <c:layout/>
    </c:title>
    <c:view3D>
      <c:perspective val="30"/>
    </c:view3D>
    <c:plotArea>
      <c:layout/>
      <c:line3DChart>
        <c:grouping val="standard"/>
        <c:ser>
          <c:idx val="0"/>
          <c:order val="0"/>
          <c:cat>
            <c:numRef>
              <c:f>Sheet1!$G$8:$G$12</c:f>
              <c:numCache>
                <c:formatCode>mmm\-yy</c:formatCode>
                <c:ptCount val="5"/>
                <c:pt idx="0">
                  <c:v>38291.0</c:v>
                </c:pt>
                <c:pt idx="1">
                  <c:v>38321.0</c:v>
                </c:pt>
                <c:pt idx="2">
                  <c:v>38352.0</c:v>
                </c:pt>
                <c:pt idx="3">
                  <c:v>38383.0</c:v>
                </c:pt>
                <c:pt idx="4">
                  <c:v>38411.0</c:v>
                </c:pt>
              </c:numCache>
            </c:numRef>
          </c:cat>
          <c:val>
            <c:numRef>
              <c:f>Sheet1!$H$8:$H$12</c:f>
              <c:numCache>
                <c:formatCode>General</c:formatCode>
                <c:ptCount val="5"/>
                <c:pt idx="0">
                  <c:v>0.84</c:v>
                </c:pt>
                <c:pt idx="1">
                  <c:v>1.13</c:v>
                </c:pt>
                <c:pt idx="2">
                  <c:v>0.93</c:v>
                </c:pt>
                <c:pt idx="3">
                  <c:v>0.79</c:v>
                </c:pt>
                <c:pt idx="4">
                  <c:v>0.77</c:v>
                </c:pt>
              </c:numCache>
            </c:numRef>
          </c:val>
        </c:ser>
        <c:axId val="688615384"/>
        <c:axId val="688618472"/>
        <c:axId val="688624760"/>
      </c:line3DChart>
      <c:dateAx>
        <c:axId val="688615384"/>
        <c:scaling>
          <c:orientation val="minMax"/>
        </c:scaling>
        <c:axPos val="b"/>
        <c:numFmt formatCode="mmm\-yy" sourceLinked="1"/>
        <c:tickLblPos val="nextTo"/>
        <c:crossAx val="688618472"/>
        <c:crosses val="autoZero"/>
        <c:auto val="1"/>
        <c:lblOffset val="100"/>
      </c:dateAx>
      <c:valAx>
        <c:axId val="688618472"/>
        <c:scaling>
          <c:orientation val="minMax"/>
        </c:scaling>
        <c:axPos val="l"/>
        <c:majorGridlines/>
        <c:numFmt formatCode="General" sourceLinked="1"/>
        <c:tickLblPos val="nextTo"/>
        <c:crossAx val="688615384"/>
        <c:crosses val="autoZero"/>
        <c:crossBetween val="between"/>
      </c:valAx>
      <c:serAx>
        <c:axId val="688624760"/>
        <c:scaling>
          <c:orientation val="minMax"/>
        </c:scaling>
        <c:delete val="1"/>
        <c:axPos val="b"/>
        <c:tickLblPos val="nextTo"/>
        <c:crossAx val="688618472"/>
        <c:crosses val="autoZero"/>
      </c:ser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Distribution of GO help query types</a:t>
            </a:r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Sheet1!$M$2</c:f>
              <c:strCache>
                <c:ptCount val="1"/>
                <c:pt idx="0">
                  <c:v>annotation (evidence codes, id mapping)</c:v>
                </c:pt>
              </c:strCache>
            </c:strRef>
          </c:tx>
          <c:cat>
            <c:numRef>
              <c:f>Sheet1!$N$1:$R$1</c:f>
              <c:numCache>
                <c:formatCode>mmm\-yy</c:formatCode>
                <c:ptCount val="5"/>
                <c:pt idx="0">
                  <c:v>38291.0</c:v>
                </c:pt>
                <c:pt idx="1">
                  <c:v>38321.0</c:v>
                </c:pt>
                <c:pt idx="2">
                  <c:v>38352.0</c:v>
                </c:pt>
                <c:pt idx="3">
                  <c:v>38383.0</c:v>
                </c:pt>
                <c:pt idx="4">
                  <c:v>38411.0</c:v>
                </c:pt>
              </c:numCache>
            </c:numRef>
          </c:cat>
          <c:val>
            <c:numRef>
              <c:f>Sheet1!$N$2:$R$2</c:f>
              <c:numCache>
                <c:formatCode>General</c:formatCode>
                <c:ptCount val="5"/>
                <c:pt idx="0">
                  <c:v>10.0</c:v>
                </c:pt>
                <c:pt idx="1">
                  <c:v>8.0</c:v>
                </c:pt>
                <c:pt idx="2">
                  <c:v>5.0</c:v>
                </c:pt>
                <c:pt idx="3">
                  <c:v>3.0</c:v>
                </c:pt>
                <c:pt idx="4">
                  <c:v>6.0</c:v>
                </c:pt>
              </c:numCache>
            </c:numRef>
          </c:val>
        </c:ser>
        <c:ser>
          <c:idx val="1"/>
          <c:order val="1"/>
          <c:tx>
            <c:strRef>
              <c:f>Sheet1!$M$3</c:f>
              <c:strCache>
                <c:ptCount val="1"/>
                <c:pt idx="0">
                  <c:v>AmiGO</c:v>
                </c:pt>
              </c:strCache>
            </c:strRef>
          </c:tx>
          <c:cat>
            <c:numRef>
              <c:f>Sheet1!$N$1:$R$1</c:f>
              <c:numCache>
                <c:formatCode>mmm\-yy</c:formatCode>
                <c:ptCount val="5"/>
                <c:pt idx="0">
                  <c:v>38291.0</c:v>
                </c:pt>
                <c:pt idx="1">
                  <c:v>38321.0</c:v>
                </c:pt>
                <c:pt idx="2">
                  <c:v>38352.0</c:v>
                </c:pt>
                <c:pt idx="3">
                  <c:v>38383.0</c:v>
                </c:pt>
                <c:pt idx="4">
                  <c:v>38411.0</c:v>
                </c:pt>
              </c:numCache>
            </c:numRef>
          </c:cat>
          <c:val>
            <c:numRef>
              <c:f>Sheet1!$N$3:$R$3</c:f>
              <c:numCache>
                <c:formatCode>General</c:formatCode>
                <c:ptCount val="5"/>
                <c:pt idx="0">
                  <c:v>6.0</c:v>
                </c:pt>
                <c:pt idx="1">
                  <c:v>3.0</c:v>
                </c:pt>
                <c:pt idx="2">
                  <c:v>5.0</c:v>
                </c:pt>
                <c:pt idx="3">
                  <c:v>7.0</c:v>
                </c:pt>
                <c:pt idx="4">
                  <c:v>5.0</c:v>
                </c:pt>
              </c:numCache>
            </c:numRef>
          </c:val>
        </c:ser>
        <c:ser>
          <c:idx val="2"/>
          <c:order val="2"/>
          <c:tx>
            <c:strRef>
              <c:f>Sheet1!$M$4</c:f>
              <c:strCache>
                <c:ptCount val="1"/>
                <c:pt idx="0">
                  <c:v>tools (3rd party, looking for)</c:v>
                </c:pt>
              </c:strCache>
            </c:strRef>
          </c:tx>
          <c:cat>
            <c:numRef>
              <c:f>Sheet1!$N$1:$R$1</c:f>
              <c:numCache>
                <c:formatCode>mmm\-yy</c:formatCode>
                <c:ptCount val="5"/>
                <c:pt idx="0">
                  <c:v>38291.0</c:v>
                </c:pt>
                <c:pt idx="1">
                  <c:v>38321.0</c:v>
                </c:pt>
                <c:pt idx="2">
                  <c:v>38352.0</c:v>
                </c:pt>
                <c:pt idx="3">
                  <c:v>38383.0</c:v>
                </c:pt>
                <c:pt idx="4">
                  <c:v>38411.0</c:v>
                </c:pt>
              </c:numCache>
            </c:numRef>
          </c:cat>
          <c:val>
            <c:numRef>
              <c:f>Sheet1!$N$4:$R$4</c:f>
              <c:numCache>
                <c:formatCode>General</c:formatCode>
                <c:ptCount val="5"/>
                <c:pt idx="0">
                  <c:v>5.0</c:v>
                </c:pt>
                <c:pt idx="1">
                  <c:v>6.0</c:v>
                </c:pt>
                <c:pt idx="2">
                  <c:v>7.0</c:v>
                </c:pt>
                <c:pt idx="3">
                  <c:v>8.0</c:v>
                </c:pt>
                <c:pt idx="4">
                  <c:v>5.0</c:v>
                </c:pt>
              </c:numCache>
            </c:numRef>
          </c:val>
        </c:ser>
        <c:ser>
          <c:idx val="3"/>
          <c:order val="3"/>
          <c:tx>
            <c:strRef>
              <c:f>Sheet1!$M$5</c:f>
              <c:strCache>
                <c:ptCount val="1"/>
                <c:pt idx="0">
                  <c:v>technical (DB, scripts, OWL, file formats)</c:v>
                </c:pt>
              </c:strCache>
            </c:strRef>
          </c:tx>
          <c:cat>
            <c:numRef>
              <c:f>Sheet1!$N$1:$R$1</c:f>
              <c:numCache>
                <c:formatCode>mmm\-yy</c:formatCode>
                <c:ptCount val="5"/>
                <c:pt idx="0">
                  <c:v>38291.0</c:v>
                </c:pt>
                <c:pt idx="1">
                  <c:v>38321.0</c:v>
                </c:pt>
                <c:pt idx="2">
                  <c:v>38352.0</c:v>
                </c:pt>
                <c:pt idx="3">
                  <c:v>38383.0</c:v>
                </c:pt>
                <c:pt idx="4">
                  <c:v>38411.0</c:v>
                </c:pt>
              </c:numCache>
            </c:numRef>
          </c:cat>
          <c:val>
            <c:numRef>
              <c:f>Sheet1!$N$5:$R$5</c:f>
              <c:numCache>
                <c:formatCode>General</c:formatCode>
                <c:ptCount val="5"/>
                <c:pt idx="0">
                  <c:v>8.0</c:v>
                </c:pt>
                <c:pt idx="1">
                  <c:v>5.0</c:v>
                </c:pt>
                <c:pt idx="2">
                  <c:v>7.0</c:v>
                </c:pt>
                <c:pt idx="3">
                  <c:v>8.0</c:v>
                </c:pt>
                <c:pt idx="4">
                  <c:v>4.0</c:v>
                </c:pt>
              </c:numCache>
            </c:numRef>
          </c:val>
        </c:ser>
        <c:ser>
          <c:idx val="4"/>
          <c:order val="4"/>
          <c:tx>
            <c:strRef>
              <c:f>Sheet1!$M$6</c:f>
              <c:strCache>
                <c:ptCount val="1"/>
                <c:pt idx="0">
                  <c:v>ontology (slims, relations, structure)</c:v>
                </c:pt>
              </c:strCache>
            </c:strRef>
          </c:tx>
          <c:cat>
            <c:numRef>
              <c:f>Sheet1!$N$1:$R$1</c:f>
              <c:numCache>
                <c:formatCode>mmm\-yy</c:formatCode>
                <c:ptCount val="5"/>
                <c:pt idx="0">
                  <c:v>38291.0</c:v>
                </c:pt>
                <c:pt idx="1">
                  <c:v>38321.0</c:v>
                </c:pt>
                <c:pt idx="2">
                  <c:v>38352.0</c:v>
                </c:pt>
                <c:pt idx="3">
                  <c:v>38383.0</c:v>
                </c:pt>
                <c:pt idx="4">
                  <c:v>38411.0</c:v>
                </c:pt>
              </c:numCache>
            </c:numRef>
          </c:cat>
          <c:val>
            <c:numRef>
              <c:f>Sheet1!$N$6:$R$6</c:f>
              <c:numCache>
                <c:formatCode>General</c:formatCode>
                <c:ptCount val="5"/>
                <c:pt idx="0">
                  <c:v>2.0</c:v>
                </c:pt>
                <c:pt idx="1">
                  <c:v>4.0</c:v>
                </c:pt>
                <c:pt idx="2">
                  <c:v>7.0</c:v>
                </c:pt>
                <c:pt idx="3">
                  <c:v>7.0</c:v>
                </c:pt>
                <c:pt idx="4">
                  <c:v>3.0</c:v>
                </c:pt>
              </c:numCache>
            </c:numRef>
          </c:val>
        </c:ser>
        <c:ser>
          <c:idx val="5"/>
          <c:order val="5"/>
          <c:tx>
            <c:strRef>
              <c:f>Sheet1!$M$7</c:f>
              <c:strCache>
                <c:ptCount val="1"/>
                <c:pt idx="0">
                  <c:v>errors/bugs</c:v>
                </c:pt>
              </c:strCache>
            </c:strRef>
          </c:tx>
          <c:cat>
            <c:numRef>
              <c:f>Sheet1!$N$1:$R$1</c:f>
              <c:numCache>
                <c:formatCode>mmm\-yy</c:formatCode>
                <c:ptCount val="5"/>
                <c:pt idx="0">
                  <c:v>38291.0</c:v>
                </c:pt>
                <c:pt idx="1">
                  <c:v>38321.0</c:v>
                </c:pt>
                <c:pt idx="2">
                  <c:v>38352.0</c:v>
                </c:pt>
                <c:pt idx="3">
                  <c:v>38383.0</c:v>
                </c:pt>
                <c:pt idx="4">
                  <c:v>38411.0</c:v>
                </c:pt>
              </c:numCache>
            </c:numRef>
          </c:cat>
          <c:val>
            <c:numRef>
              <c:f>Sheet1!$N$7:$R$7</c:f>
              <c:numCache>
                <c:formatCode>General</c:formatCode>
                <c:ptCount val="5"/>
                <c:pt idx="0">
                  <c:v>6.0</c:v>
                </c:pt>
                <c:pt idx="1">
                  <c:v>3.0</c:v>
                </c:pt>
                <c:pt idx="2">
                  <c:v>2.0</c:v>
                </c:pt>
                <c:pt idx="3">
                  <c:v>8.0</c:v>
                </c:pt>
                <c:pt idx="4">
                  <c:v>1.0</c:v>
                </c:pt>
              </c:numCache>
            </c:numRef>
          </c:val>
        </c:ser>
        <c:overlap val="100"/>
        <c:axId val="523263768"/>
        <c:axId val="688035768"/>
      </c:barChart>
      <c:dateAx>
        <c:axId val="523263768"/>
        <c:scaling>
          <c:orientation val="minMax"/>
        </c:scaling>
        <c:axPos val="b"/>
        <c:numFmt formatCode="mmm\-yy" sourceLinked="1"/>
        <c:tickLblPos val="nextTo"/>
        <c:crossAx val="688035768"/>
        <c:crosses val="autoZero"/>
        <c:auto val="1"/>
        <c:lblOffset val="100"/>
      </c:dateAx>
      <c:valAx>
        <c:axId val="688035768"/>
        <c:scaling>
          <c:orientation val="minMax"/>
        </c:scaling>
        <c:axPos val="l"/>
        <c:majorGridlines/>
        <c:numFmt formatCode="0%" sourceLinked="1"/>
        <c:tickLblPos val="nextTo"/>
        <c:crossAx val="523263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8B2BF-B2F6-9540-8C6D-B0BF9E9D4A16}" type="datetimeFigureOut">
              <a:rPr lang="en-US" smtClean="0"/>
              <a:pPr/>
              <a:t>3/30/09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14B99-0551-204D-ABA9-56143EA6C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User_talk:Girlwithglas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User Advocacy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2008-09 Report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helpdesk</a:t>
            </a:r>
          </a:p>
          <a:p>
            <a:r>
              <a:rPr lang="en-US" dirty="0" smtClean="0"/>
              <a:t>NEW! GO news feed</a:t>
            </a:r>
          </a:p>
          <a:p>
            <a:r>
              <a:rPr lang="en-US" dirty="0" smtClean="0"/>
              <a:t>Website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66019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31750" y="621304"/>
          <a:ext cx="9207500" cy="561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1750" y="621304"/>
          <a:ext cx="9207500" cy="561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</a:t>
            </a:r>
            <a:r>
              <a:rPr lang="en-US" dirty="0"/>
              <a:t>N</a:t>
            </a:r>
            <a:r>
              <a:rPr lang="en-US" dirty="0" smtClean="0"/>
              <a:t>ews </a:t>
            </a:r>
            <a:r>
              <a:rPr lang="en-US" dirty="0"/>
              <a:t>F</a:t>
            </a:r>
            <a:r>
              <a:rPr lang="en-US" dirty="0" smtClean="0"/>
              <a:t>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Newsletter discontinued on advice of SAP</a:t>
            </a:r>
          </a:p>
          <a:p>
            <a:r>
              <a:rPr lang="en-US" dirty="0" smtClean="0"/>
              <a:t>Will be replaced by a continuous news feed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Drupal</a:t>
            </a:r>
            <a:r>
              <a:rPr lang="en-US" dirty="0" smtClean="0"/>
              <a:t> platform</a:t>
            </a:r>
          </a:p>
          <a:p>
            <a:pPr lvl="1"/>
            <a:r>
              <a:rPr lang="en-US" dirty="0" smtClean="0"/>
              <a:t>Features include RSS, Twitter</a:t>
            </a:r>
          </a:p>
          <a:p>
            <a:r>
              <a:rPr lang="en-US" dirty="0" smtClean="0"/>
              <a:t>Developed by Seth and the news WG</a:t>
            </a:r>
          </a:p>
          <a:p>
            <a:r>
              <a:rPr lang="en-US" dirty="0" smtClean="0"/>
              <a:t>Demo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News </a:t>
            </a:r>
            <a:r>
              <a:rPr lang="en-US" dirty="0"/>
              <a:t>F</a:t>
            </a:r>
            <a:r>
              <a:rPr lang="en-US" dirty="0" smtClean="0"/>
              <a:t>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 items are added by all GOC members</a:t>
            </a:r>
          </a:p>
          <a:p>
            <a:r>
              <a:rPr lang="en-US" dirty="0" smtClean="0"/>
              <a:t>Checked over and ‘published’ by news group</a:t>
            </a:r>
          </a:p>
          <a:p>
            <a:r>
              <a:rPr lang="en-US" dirty="0" smtClean="0"/>
              <a:t>News group will also periodically commission extra, in-depth news pieces</a:t>
            </a:r>
          </a:p>
          <a:p>
            <a:pPr lvl="1"/>
            <a:r>
              <a:rPr lang="en-US" dirty="0" smtClean="0"/>
              <a:t>‘focus on’ articles, tutorials, gene of the quarter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Webby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Re-write of Wikipedia Gene Ontology page (Amelia</a:t>
            </a:r>
            <a:r>
              <a:rPr lang="en-US" dirty="0" smtClean="0"/>
              <a:t>)</a:t>
            </a:r>
          </a:p>
          <a:p>
            <a:pPr lvl="1"/>
            <a:r>
              <a:rPr lang="en-US" sz="2400" dirty="0" smtClean="0"/>
              <a:t>And look, she even got a </a:t>
            </a:r>
            <a:r>
              <a:rPr lang="en-US" sz="2400" dirty="0" smtClean="0"/>
              <a:t>special </a:t>
            </a:r>
            <a:r>
              <a:rPr lang="en-US" sz="2400" dirty="0" smtClean="0"/>
              <a:t>award from Wikipedia! </a:t>
            </a:r>
            <a:r>
              <a:rPr lang="en-US" sz="2400" dirty="0" smtClean="0">
                <a:hlinkClick r:id="rId2"/>
              </a:rPr>
              <a:t>http://en.wikipedia.org/wiki/</a:t>
            </a:r>
            <a:r>
              <a:rPr lang="en-US" sz="2400" dirty="0" smtClean="0">
                <a:hlinkClick r:id="rId2"/>
              </a:rPr>
              <a:t>User_talk:Girlwithglasses</a:t>
            </a:r>
            <a:endParaRPr lang="en-US" sz="2400" dirty="0" smtClean="0"/>
          </a:p>
          <a:p>
            <a:r>
              <a:rPr lang="en-US" dirty="0" smtClean="0"/>
              <a:t>Tools page revamp ongoing</a:t>
            </a:r>
          </a:p>
          <a:p>
            <a:r>
              <a:rPr lang="en-US" dirty="0" smtClean="0"/>
              <a:t>Documentation revamp ongoing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5711</TotalTime>
  <Words>164</Words>
  <Application>Microsoft Macintosh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GO User Advocacy</vt:lpstr>
      <vt:lpstr>User Advocacy</vt:lpstr>
      <vt:lpstr>Slide 3</vt:lpstr>
      <vt:lpstr>Slide 4</vt:lpstr>
      <vt:lpstr>Slide 5</vt:lpstr>
      <vt:lpstr>GO News Feed</vt:lpstr>
      <vt:lpstr>GO News Feed</vt:lpstr>
      <vt:lpstr>Other Webby</vt:lpstr>
    </vt:vector>
  </TitlesOfParts>
  <Company>EMBL-EBI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User Advocacy</dc:title>
  <dc:creator>Jane Lomax</dc:creator>
  <cp:lastModifiedBy>Jane Lomax</cp:lastModifiedBy>
  <cp:revision>3</cp:revision>
  <dcterms:created xsi:type="dcterms:W3CDTF">2009-03-30T14:09:19Z</dcterms:created>
  <dcterms:modified xsi:type="dcterms:W3CDTF">2009-03-30T14:39:31Z</dcterms:modified>
</cp:coreProperties>
</file>