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04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1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1166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351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479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286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145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465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9339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166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8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8CE7A-9D19-4342-9EF9-FB50D82BB309}" type="datetimeFigureOut">
              <a:rPr lang="en-US" smtClean="0"/>
              <a:t>4/3/13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972F93-F573-3B41-86AA-0650110588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35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Ontology domain &amp; modeling extensions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581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Modeling enhancements: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Enhancements:</a:t>
            </a:r>
          </a:p>
          <a:p>
            <a:pPr lvl="1"/>
            <a:r>
              <a:rPr lang="en-US" dirty="0" smtClean="0"/>
              <a:t>Increased expressivity in ontology</a:t>
            </a:r>
          </a:p>
          <a:p>
            <a:pPr lvl="1"/>
            <a:r>
              <a:rPr lang="en-US" dirty="0" smtClean="0"/>
              <a:t>Increased expressivity in traditional gene associations</a:t>
            </a:r>
          </a:p>
          <a:p>
            <a:pPr lvl="1"/>
            <a:r>
              <a:rPr lang="en-US" dirty="0" smtClean="0"/>
              <a:t>Future: A new model for GO annotation</a:t>
            </a:r>
          </a:p>
          <a:p>
            <a:r>
              <a:rPr lang="en-US" dirty="0" smtClean="0"/>
              <a:t>Underpinning this all:</a:t>
            </a:r>
          </a:p>
          <a:p>
            <a:pPr lvl="1"/>
            <a:r>
              <a:rPr lang="en-US" dirty="0" smtClean="0"/>
              <a:t>Transition to OWL as a common 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033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OWL?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 Ontology Language</a:t>
            </a:r>
          </a:p>
          <a:p>
            <a:r>
              <a:rPr lang="en-US" dirty="0" smtClean="0"/>
              <a:t>More than just a format</a:t>
            </a:r>
          </a:p>
          <a:p>
            <a:r>
              <a:rPr lang="en-US" dirty="0" smtClean="0"/>
              <a:t>Allows for reasoning</a:t>
            </a:r>
          </a:p>
        </p:txBody>
      </p:sp>
    </p:spTree>
    <p:extLst>
      <p:ext uri="{BB962C8B-B14F-4D97-AF65-F5344CB8AC3E}">
        <p14:creationId xmlns:p14="http://schemas.microsoft.com/office/powerpoint/2010/main" val="1561040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Increased expressivity in ontology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Problem</a:t>
            </a:r>
          </a:p>
          <a:p>
            <a:pPr lvl="1"/>
            <a:r>
              <a:rPr lang="en-US" dirty="0" smtClean="0"/>
              <a:t>Traditional ontology development leads to large difficult to maintain ontologies</a:t>
            </a:r>
          </a:p>
          <a:p>
            <a:pPr lvl="2"/>
            <a:r>
              <a:rPr lang="en-US" dirty="0" smtClean="0"/>
              <a:t>Errors of omission and </a:t>
            </a:r>
            <a:r>
              <a:rPr lang="en-US" dirty="0" err="1" smtClean="0"/>
              <a:t>comission</a:t>
            </a:r>
            <a:endParaRPr lang="en-US" dirty="0" smtClean="0"/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Refactor ontology to include additional logical axioms (e.g. logical definitions)</a:t>
            </a:r>
          </a:p>
          <a:p>
            <a:pPr lvl="1"/>
            <a:r>
              <a:rPr lang="en-US" dirty="0" smtClean="0"/>
              <a:t>Use OWL reasoners to automatically build hierarchy and detect errors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TermGenie</a:t>
            </a:r>
            <a:r>
              <a:rPr lang="en-US" dirty="0" smtClean="0"/>
              <a:t> for de-novo terms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5832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Challenges: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Challenges</a:t>
            </a:r>
          </a:p>
          <a:p>
            <a:pPr lvl="1"/>
            <a:r>
              <a:rPr lang="en-US" dirty="0" smtClean="0"/>
              <a:t>OBO-Edit very efficient for editors to use, but limited support for reasoning and leveraging external ontologies</a:t>
            </a:r>
          </a:p>
          <a:p>
            <a:pPr lvl="1"/>
            <a:r>
              <a:rPr lang="en-US" dirty="0" smtClean="0"/>
              <a:t> Protégé has good OWL and reasoning support, but clunky and inefficient for editors</a:t>
            </a:r>
          </a:p>
          <a:p>
            <a:r>
              <a:rPr lang="en-US" dirty="0" smtClean="0"/>
              <a:t>Approach</a:t>
            </a:r>
          </a:p>
          <a:p>
            <a:pPr lvl="1"/>
            <a:r>
              <a:rPr lang="en-US" dirty="0" smtClean="0"/>
              <a:t>Hybrid environment</a:t>
            </a:r>
          </a:p>
          <a:p>
            <a:pPr lvl="1"/>
            <a:r>
              <a:rPr lang="en-US" dirty="0" smtClean="0"/>
              <a:t>Obo2owl converters</a:t>
            </a:r>
          </a:p>
          <a:p>
            <a:pPr lvl="1"/>
            <a:r>
              <a:rPr lang="en-US" dirty="0" smtClean="0"/>
              <a:t>Debugging and high level design in Protégé</a:t>
            </a:r>
          </a:p>
          <a:p>
            <a:pPr lvl="1"/>
            <a:r>
              <a:rPr lang="en-US" dirty="0" smtClean="0"/>
              <a:t>Refactoring and day to day editing in OBO-Edit</a:t>
            </a:r>
          </a:p>
          <a:p>
            <a:pPr lvl="1"/>
            <a:r>
              <a:rPr lang="en-US" dirty="0" smtClean="0"/>
              <a:t>New terms in </a:t>
            </a:r>
            <a:r>
              <a:rPr lang="en-US" dirty="0" err="1" smtClean="0"/>
              <a:t>TermGenie</a:t>
            </a:r>
            <a:endParaRPr lang="en-US" dirty="0" smtClean="0"/>
          </a:p>
          <a:p>
            <a:pPr lvl="1"/>
            <a:r>
              <a:rPr lang="en-US" dirty="0" smtClean="0"/>
              <a:t>Continuous Integration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216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173</Words>
  <Application>Microsoft Macintosh PowerPoint</Application>
  <PresentationFormat>On-screen Show (4:3)</PresentationFormat>
  <Paragraphs>31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Ontology domain &amp; modeling extensions</vt:lpstr>
      <vt:lpstr>Modeling enhancements: overview</vt:lpstr>
      <vt:lpstr>What is OWL?</vt:lpstr>
      <vt:lpstr>Increased expressivity in ontology</vt:lpstr>
      <vt:lpstr>Challenges: Tools</vt:lpstr>
    </vt:vector>
  </TitlesOfParts>
  <Company>Lawrence Berkeley National Lab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Ontology domain &amp; modeling extensions</dc:title>
  <dc:creator>Suzanna Lewis</dc:creator>
  <cp:lastModifiedBy>Suzanna Lewis</cp:lastModifiedBy>
  <cp:revision>2</cp:revision>
  <dcterms:created xsi:type="dcterms:W3CDTF">2013-04-03T11:28:11Z</dcterms:created>
  <dcterms:modified xsi:type="dcterms:W3CDTF">2013-04-03T11:30:29Z</dcterms:modified>
</cp:coreProperties>
</file>