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8" r:id="rId2"/>
    <p:sldId id="359" r:id="rId3"/>
    <p:sldId id="346" r:id="rId4"/>
    <p:sldId id="347" r:id="rId5"/>
    <p:sldId id="348" r:id="rId6"/>
    <p:sldId id="349" r:id="rId7"/>
    <p:sldId id="350" r:id="rId8"/>
    <p:sldId id="352" r:id="rId9"/>
    <p:sldId id="354" r:id="rId10"/>
    <p:sldId id="353" r:id="rId11"/>
    <p:sldId id="360" r:id="rId12"/>
    <p:sldId id="355" r:id="rId13"/>
    <p:sldId id="356" r:id="rId14"/>
    <p:sldId id="3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5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5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8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6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8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1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87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11A0-F35D-8F43-8FF0-06ADEC3F1EDC}" type="datetimeFigureOut">
              <a:rPr lang="en-US" smtClean="0"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8CAFD-E455-BC42-A4F5-3FFBE631A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a minimal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idea:</a:t>
            </a:r>
          </a:p>
          <a:p>
            <a:pPr lvl="1"/>
            <a:r>
              <a:rPr lang="en-US" dirty="0" smtClean="0"/>
              <a:t>What we think of as “relationships” are “existential axioms”</a:t>
            </a:r>
          </a:p>
          <a:p>
            <a:pPr lvl="2"/>
            <a:r>
              <a:rPr lang="en-US" dirty="0" smtClean="0"/>
              <a:t>They say what exists</a:t>
            </a:r>
          </a:p>
          <a:p>
            <a:pPr lvl="1"/>
            <a:r>
              <a:rPr lang="en-US" dirty="0" smtClean="0"/>
              <a:t>E.g.</a:t>
            </a:r>
          </a:p>
          <a:p>
            <a:pPr lvl="2"/>
            <a:r>
              <a:rPr lang="en-US" dirty="0" smtClean="0"/>
              <a:t>Nucleus </a:t>
            </a:r>
            <a:r>
              <a:rPr lang="en-US" dirty="0" err="1" smtClean="0"/>
              <a:t>SubClassOf</a:t>
            </a:r>
            <a:r>
              <a:rPr lang="en-US" dirty="0" smtClean="0"/>
              <a:t> part_of some cell</a:t>
            </a:r>
          </a:p>
          <a:p>
            <a:pPr lvl="3"/>
            <a:r>
              <a:rPr lang="en-US" dirty="0" smtClean="0"/>
              <a:t>If n1 is an instance of a nucleus, then there must exist some cell c1 such that n1 part_of c1</a:t>
            </a:r>
          </a:p>
          <a:p>
            <a:pPr lvl="2"/>
            <a:r>
              <a:rPr lang="en-US" dirty="0" smtClean="0"/>
              <a:t>Chain together</a:t>
            </a:r>
          </a:p>
          <a:p>
            <a:pPr lvl="2"/>
            <a:r>
              <a:rPr lang="en-US" dirty="0" smtClean="0"/>
              <a:t>Historically GO axioms go ‘up’ but there is power in going ‘down’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0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82800"/>
            <a:ext cx="7811042" cy="26798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SAY NO!!!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7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Generated individuals</a:t>
            </a:r>
            <a:endParaRPr lang="en-US" dirty="0"/>
          </a:p>
        </p:txBody>
      </p:sp>
      <p:pic>
        <p:nvPicPr>
          <p:cNvPr id="3" name="Picture 2" descr="Screen Shot 2013-10-09 at 8.1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1500"/>
            <a:ext cx="9144000" cy="31735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5555734"/>
            <a:ext cx="7035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If some instance of </a:t>
            </a:r>
            <a:r>
              <a:rPr lang="en-US" dirty="0" err="1" smtClean="0"/>
              <a:t>bar_pathway</a:t>
            </a:r>
            <a:r>
              <a:rPr lang="en-US" dirty="0" smtClean="0"/>
              <a:t> exists, then all of these individuals must</a:t>
            </a:r>
          </a:p>
          <a:p>
            <a:r>
              <a:rPr lang="en-US" dirty="0"/>
              <a:t>a</a:t>
            </a:r>
            <a:r>
              <a:rPr lang="en-US" dirty="0" smtClean="0"/>
              <a:t>lso necessarily exist – this is what the OWL class axioms tell 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4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1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5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6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 on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</a:t>
            </a:r>
            <a:r>
              <a:rPr lang="en-US" dirty="0" smtClean="0"/>
              <a:t>-</a:t>
            </a:r>
            <a:r>
              <a:rPr lang="en-US" dirty="0" err="1" smtClean="0"/>
              <a:t>signaling.owl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6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14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7205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9 at 5.5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300"/>
            <a:ext cx="9144000" cy="3304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ontology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6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5.5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300"/>
            <a:ext cx="9144000" cy="20403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6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0"/>
            <a:ext cx="9144000" cy="27792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Axioms are inherited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1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15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11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9144000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7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0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612900"/>
            <a:ext cx="6782271" cy="36197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your reasoner is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04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9 at 6.0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32917</TotalTime>
  <Words>127</Words>
  <Application>Microsoft Macintosh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Generating a minimal model</vt:lpstr>
      <vt:lpstr>Sample ontology</vt:lpstr>
      <vt:lpstr>Fake pathway</vt:lpstr>
      <vt:lpstr>Axioms are inherited</vt:lpstr>
      <vt:lpstr>PowerPoint Presentation</vt:lpstr>
      <vt:lpstr>PowerPoint Presentation</vt:lpstr>
      <vt:lpstr>PowerPoint Presentation</vt:lpstr>
      <vt:lpstr>Make sure your reasoner is on</vt:lpstr>
      <vt:lpstr>PowerPoint Presentation</vt:lpstr>
      <vt:lpstr>JUST SAY NO!!!</vt:lpstr>
      <vt:lpstr>Generated individuals</vt:lpstr>
      <vt:lpstr>PowerPoint Presentation</vt:lpstr>
      <vt:lpstr>How does it work on GO?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annotation expressivity</dc:title>
  <dc:creator>Chris Mungall</dc:creator>
  <cp:lastModifiedBy>Chris Mungall</cp:lastModifiedBy>
  <cp:revision>151</cp:revision>
  <dcterms:created xsi:type="dcterms:W3CDTF">2013-09-24T21:19:30Z</dcterms:created>
  <dcterms:modified xsi:type="dcterms:W3CDTF">2013-10-22T22:44:20Z</dcterms:modified>
</cp:coreProperties>
</file>