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 showGuides="1">
      <p:cViewPr varScale="1">
        <p:scale>
          <a:sx n="126" d="100"/>
          <a:sy n="126" d="100"/>
        </p:scale>
        <p:origin x="-10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F938-1DFE-D24F-B1EC-886EE1ECE4E2}" type="datetimeFigureOut">
              <a:rPr lang="en-US" smtClean="0"/>
              <a:t>3/24/09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F55A-E7F7-7042-B0A2-82C9DB49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F938-1DFE-D24F-B1EC-886EE1ECE4E2}" type="datetimeFigureOut">
              <a:rPr lang="en-US" smtClean="0"/>
              <a:t>3/24/09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F55A-E7F7-7042-B0A2-82C9DB49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F938-1DFE-D24F-B1EC-886EE1ECE4E2}" type="datetimeFigureOut">
              <a:rPr lang="en-US" smtClean="0"/>
              <a:t>3/24/09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F55A-E7F7-7042-B0A2-82C9DB49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F938-1DFE-D24F-B1EC-886EE1ECE4E2}" type="datetimeFigureOut">
              <a:rPr lang="en-US" smtClean="0"/>
              <a:t>3/24/09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F55A-E7F7-7042-B0A2-82C9DB49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F938-1DFE-D24F-B1EC-886EE1ECE4E2}" type="datetimeFigureOut">
              <a:rPr lang="en-US" smtClean="0"/>
              <a:t>3/24/09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F55A-E7F7-7042-B0A2-82C9DB49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F938-1DFE-D24F-B1EC-886EE1ECE4E2}" type="datetimeFigureOut">
              <a:rPr lang="en-US" smtClean="0"/>
              <a:t>3/24/09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F55A-E7F7-7042-B0A2-82C9DB49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F938-1DFE-D24F-B1EC-886EE1ECE4E2}" type="datetimeFigureOut">
              <a:rPr lang="en-US" smtClean="0"/>
              <a:t>3/24/09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F55A-E7F7-7042-B0A2-82C9DB49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F938-1DFE-D24F-B1EC-886EE1ECE4E2}" type="datetimeFigureOut">
              <a:rPr lang="en-US" smtClean="0"/>
              <a:t>3/24/09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F55A-E7F7-7042-B0A2-82C9DB49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F938-1DFE-D24F-B1EC-886EE1ECE4E2}" type="datetimeFigureOut">
              <a:rPr lang="en-US" smtClean="0"/>
              <a:t>3/24/09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F55A-E7F7-7042-B0A2-82C9DB49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F938-1DFE-D24F-B1EC-886EE1ECE4E2}" type="datetimeFigureOut">
              <a:rPr lang="en-US" smtClean="0"/>
              <a:t>3/24/09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F55A-E7F7-7042-B0A2-82C9DB49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F938-1DFE-D24F-B1EC-886EE1ECE4E2}" type="datetimeFigureOut">
              <a:rPr lang="en-US" smtClean="0"/>
              <a:t>3/24/09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F55A-E7F7-7042-B0A2-82C9DB49F5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7F938-1DFE-D24F-B1EC-886EE1ECE4E2}" type="datetimeFigureOut">
              <a:rPr lang="en-US" smtClean="0"/>
              <a:t>3/24/09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6F55A-E7F7-7042-B0A2-82C9DB49F5E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Organization, biogenesis and everything in between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38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cellular component </a:t>
            </a:r>
            <a:r>
              <a:rPr lang="en-US" dirty="0" smtClean="0"/>
              <a:t>organization</a:t>
            </a:r>
          </a:p>
          <a:p>
            <a:pPr>
              <a:buNone/>
            </a:pPr>
            <a:r>
              <a:rPr lang="en-US" dirty="0" smtClean="0"/>
              <a:t>			[</a:t>
            </a:r>
            <a:r>
              <a:rPr lang="en-US" dirty="0" err="1" smtClean="0"/>
              <a:t>i</a:t>
            </a:r>
            <a:r>
              <a:rPr lang="en-US" dirty="0" smtClean="0"/>
              <a:t>] </a:t>
            </a:r>
            <a:r>
              <a:rPr lang="en-US" dirty="0" smtClean="0"/>
              <a:t>cellular component </a:t>
            </a:r>
            <a:r>
              <a:rPr lang="en-US" dirty="0" smtClean="0"/>
              <a:t>assembly</a:t>
            </a:r>
          </a:p>
          <a:p>
            <a:pPr>
              <a:buNone/>
            </a:pPr>
            <a:r>
              <a:rPr lang="en-US" dirty="0" smtClean="0"/>
              <a:t>			[</a:t>
            </a:r>
            <a:r>
              <a:rPr lang="en-US" dirty="0" err="1" smtClean="0"/>
              <a:t>i</a:t>
            </a:r>
            <a:r>
              <a:rPr lang="en-US" dirty="0" smtClean="0"/>
              <a:t>] </a:t>
            </a:r>
            <a:r>
              <a:rPr lang="en-US" dirty="0" smtClean="0"/>
              <a:t>cellular component </a:t>
            </a:r>
            <a:r>
              <a:rPr lang="en-US" dirty="0" smtClean="0"/>
              <a:t>disassembly</a:t>
            </a:r>
          </a:p>
          <a:p>
            <a:pPr>
              <a:buNone/>
            </a:pPr>
            <a:r>
              <a:rPr lang="en-US" dirty="0" smtClean="0"/>
              <a:t>			[</a:t>
            </a:r>
            <a:r>
              <a:rPr lang="en-US" dirty="0" err="1" smtClean="0"/>
              <a:t>i</a:t>
            </a:r>
            <a:r>
              <a:rPr lang="en-US" dirty="0" smtClean="0"/>
              <a:t>] </a:t>
            </a:r>
            <a:r>
              <a:rPr lang="en-US" dirty="0" smtClean="0"/>
              <a:t>cellular component </a:t>
            </a:r>
            <a:r>
              <a:rPr lang="en-US" dirty="0" smtClean="0"/>
              <a:t>maintenance</a:t>
            </a:r>
          </a:p>
          <a:p>
            <a:pPr>
              <a:buNone/>
            </a:pPr>
            <a:r>
              <a:rPr lang="en-US" dirty="0" smtClean="0"/>
              <a:t>			[</a:t>
            </a:r>
            <a:r>
              <a:rPr lang="en-US" dirty="0" err="1" smtClean="0"/>
              <a:t>i</a:t>
            </a:r>
            <a:r>
              <a:rPr lang="en-US" dirty="0" smtClean="0"/>
              <a:t>] </a:t>
            </a:r>
            <a:r>
              <a:rPr lang="en-US" dirty="0" smtClean="0"/>
              <a:t>cellular component </a:t>
            </a:r>
            <a:r>
              <a:rPr lang="en-US" dirty="0" smtClean="0"/>
              <a:t>morphogenesis </a:t>
            </a:r>
          </a:p>
          <a:p>
            <a:pPr>
              <a:buNone/>
            </a:pPr>
            <a:r>
              <a:rPr lang="en-US" dirty="0" smtClean="0"/>
              <a:t>cellular component </a:t>
            </a:r>
            <a:r>
              <a:rPr lang="en-US" dirty="0" smtClean="0"/>
              <a:t>biogenesis</a:t>
            </a:r>
          </a:p>
          <a:p>
            <a:pPr>
              <a:buNone/>
            </a:pPr>
            <a:r>
              <a:rPr lang="en-US" dirty="0" smtClean="0"/>
              <a:t>			[</a:t>
            </a:r>
            <a:r>
              <a:rPr lang="en-US" dirty="0" err="1" smtClean="0"/>
              <a:t>p</a:t>
            </a:r>
            <a:r>
              <a:rPr lang="en-US" dirty="0" smtClean="0"/>
              <a:t>] </a:t>
            </a:r>
            <a:r>
              <a:rPr lang="en-US" dirty="0" smtClean="0"/>
              <a:t>cellular component </a:t>
            </a:r>
            <a:r>
              <a:rPr lang="en-US" dirty="0" smtClean="0"/>
              <a:t>assembly</a:t>
            </a:r>
          </a:p>
          <a:p>
            <a:pPr>
              <a:buNone/>
            </a:pPr>
            <a:r>
              <a:rPr lang="en-US" dirty="0" smtClean="0"/>
              <a:t>			[</a:t>
            </a:r>
            <a:r>
              <a:rPr lang="en-US" dirty="0" err="1" smtClean="0"/>
              <a:t>p</a:t>
            </a:r>
            <a:r>
              <a:rPr lang="en-US" dirty="0" smtClean="0"/>
              <a:t>] cellular component macromolecule biosynthesis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b="1" dirty="0" smtClean="0"/>
              <a:t>cellular component organization</a:t>
            </a:r>
          </a:p>
          <a:p>
            <a:pPr marL="0" lvl="1" indent="0">
              <a:buNone/>
            </a:pPr>
            <a:r>
              <a:rPr lang="en-US" sz="2400" dirty="0" smtClean="0"/>
              <a:t>A process which results in the formation, arrangement of constituent parts, or disassembly of a cellular component.</a:t>
            </a:r>
          </a:p>
          <a:p>
            <a:pPr marL="0" lvl="1" indent="0">
              <a:buNone/>
            </a:pPr>
            <a:r>
              <a:rPr lang="en-US" b="1" dirty="0" smtClean="0"/>
              <a:t>cellular component </a:t>
            </a:r>
            <a:r>
              <a:rPr lang="en-US" b="1" dirty="0" smtClean="0"/>
              <a:t>assembly</a:t>
            </a:r>
          </a:p>
          <a:p>
            <a:pPr marL="0" lvl="1" indent="0">
              <a:buNone/>
            </a:pPr>
            <a:r>
              <a:rPr lang="en-US" sz="2400" dirty="0" smtClean="0"/>
              <a:t>The aggregation, arrangement and bonding together of a cellular component.</a:t>
            </a:r>
          </a:p>
          <a:p>
            <a:pPr marL="0" lvl="1" indent="0">
              <a:buNone/>
            </a:pPr>
            <a:r>
              <a:rPr lang="en-US" b="1" dirty="0" smtClean="0"/>
              <a:t>cellular component disassembly</a:t>
            </a:r>
          </a:p>
          <a:p>
            <a:pPr marL="0" lvl="1" indent="0">
              <a:buNone/>
            </a:pPr>
            <a:r>
              <a:rPr lang="en-US" sz="2400" dirty="0" smtClean="0"/>
              <a:t>The controlled breakdown of</a:t>
            </a:r>
            <a:r>
              <a:rPr lang="en-US" dirty="0" smtClean="0"/>
              <a:t> a </a:t>
            </a:r>
            <a:r>
              <a:rPr lang="en-US" sz="2400" dirty="0" smtClean="0"/>
              <a:t>cellular component.</a:t>
            </a:r>
          </a:p>
          <a:p>
            <a:pPr marL="0" lvl="1" indent="0">
              <a:buNone/>
            </a:pPr>
            <a:r>
              <a:rPr lang="en-US" b="1" dirty="0" smtClean="0"/>
              <a:t>cellular component maintenance</a:t>
            </a:r>
          </a:p>
          <a:p>
            <a:pPr marL="0" lvl="1" indent="0">
              <a:buNone/>
            </a:pPr>
            <a:r>
              <a:rPr lang="en-US" sz="2400" dirty="0" smtClean="0"/>
              <a:t>The process by which a cellular component is preserved in a stable functional or structural state.</a:t>
            </a:r>
          </a:p>
          <a:p>
            <a:pPr marL="0" lvl="1" indent="0">
              <a:buNone/>
            </a:pPr>
            <a:r>
              <a:rPr lang="en-US" sz="2595" b="1" dirty="0" smtClean="0"/>
              <a:t>cellular component biogenesis</a:t>
            </a:r>
          </a:p>
          <a:p>
            <a:pPr marL="0" lvl="1" indent="0">
              <a:buNone/>
            </a:pPr>
            <a:r>
              <a:rPr lang="en-US" sz="2400" dirty="0" smtClean="0"/>
              <a:t>The process by which a cellular component is synthesized, aggregates, and bonds together.</a:t>
            </a:r>
          </a:p>
          <a:p>
            <a:pPr marL="0" lvl="1" indent="0">
              <a:buNone/>
            </a:pPr>
            <a:r>
              <a:rPr lang="en-US" sz="2000" dirty="0" smtClean="0"/>
              <a:t> 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Done: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New terms 'anatomical structure formation involved in morphogenesis' (formerly 'anatomical structure formation') and 'cellular component assembly involved in morphogenesis'.</a:t>
            </a:r>
          </a:p>
          <a:p>
            <a:r>
              <a:rPr lang="en-US" sz="2400" dirty="0" smtClean="0"/>
              <a:t>Biogenesis terms all correctly categorized</a:t>
            </a:r>
          </a:p>
          <a:p>
            <a:r>
              <a:rPr lang="en-US" sz="2400" dirty="0" smtClean="0"/>
              <a:t>High-level terms all in place and defined.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To do: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 projection terms</a:t>
            </a:r>
          </a:p>
          <a:p>
            <a:r>
              <a:rPr lang="en-US" dirty="0" smtClean="0"/>
              <a:t>Better parents for </a:t>
            </a:r>
            <a:r>
              <a:rPr lang="en-US" dirty="0" err="1" smtClean="0"/>
              <a:t>cellularization</a:t>
            </a:r>
            <a:r>
              <a:rPr lang="en-US" dirty="0" smtClean="0"/>
              <a:t>, </a:t>
            </a:r>
            <a:r>
              <a:rPr lang="en-US" dirty="0" err="1" smtClean="0"/>
              <a:t>conidium</a:t>
            </a:r>
            <a:r>
              <a:rPr lang="en-US" dirty="0" smtClean="0"/>
              <a:t> formation and platelet formation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9201</TotalTime>
  <Words>218</Words>
  <Application>Microsoft Macintosh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Organization, biogenesis and everything in between</vt:lpstr>
      <vt:lpstr>Slide 2</vt:lpstr>
      <vt:lpstr>Slide 3</vt:lpstr>
      <vt:lpstr>Done:</vt:lpstr>
      <vt:lpstr>To do:</vt:lpstr>
    </vt:vector>
  </TitlesOfParts>
  <Company>EMBL-EBI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Organization, biogenesis and everything in between</dc:title>
  <dc:creator>Jane Lomax</dc:creator>
  <cp:lastModifiedBy>Jane Lomax</cp:lastModifiedBy>
  <cp:revision>1</cp:revision>
  <dcterms:created xsi:type="dcterms:W3CDTF">2009-03-24T13:05:17Z</dcterms:created>
  <dcterms:modified xsi:type="dcterms:W3CDTF">2009-03-30T22:27:07Z</dcterms:modified>
</cp:coreProperties>
</file>