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2" d="100"/>
          <a:sy n="102" d="100"/>
        </p:scale>
        <p:origin x="-108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045D2-BB0F-3749-BC91-E35E1A4B1E40}" type="datetimeFigureOut">
              <a:rPr lang="en-US" smtClean="0"/>
              <a:t>12/10/13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DBBD0-17E0-2D41-A301-B9E282CF2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397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045D2-BB0F-3749-BC91-E35E1A4B1E40}" type="datetimeFigureOut">
              <a:rPr lang="en-US" smtClean="0"/>
              <a:t>12/10/13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DBBD0-17E0-2D41-A301-B9E282CF2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9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045D2-BB0F-3749-BC91-E35E1A4B1E40}" type="datetimeFigureOut">
              <a:rPr lang="en-US" smtClean="0"/>
              <a:t>12/10/13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DBBD0-17E0-2D41-A301-B9E282CF2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057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045D2-BB0F-3749-BC91-E35E1A4B1E40}" type="datetimeFigureOut">
              <a:rPr lang="en-US" smtClean="0"/>
              <a:t>12/10/13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DBBD0-17E0-2D41-A301-B9E282CF2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072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045D2-BB0F-3749-BC91-E35E1A4B1E40}" type="datetimeFigureOut">
              <a:rPr lang="en-US" smtClean="0"/>
              <a:t>12/10/13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DBBD0-17E0-2D41-A301-B9E282CF2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564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045D2-BB0F-3749-BC91-E35E1A4B1E40}" type="datetimeFigureOut">
              <a:rPr lang="en-US" smtClean="0"/>
              <a:t>12/10/13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DBBD0-17E0-2D41-A301-B9E282CF2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419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045D2-BB0F-3749-BC91-E35E1A4B1E40}" type="datetimeFigureOut">
              <a:rPr lang="en-US" smtClean="0"/>
              <a:t>12/10/13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DBBD0-17E0-2D41-A301-B9E282CF2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125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045D2-BB0F-3749-BC91-E35E1A4B1E40}" type="datetimeFigureOut">
              <a:rPr lang="en-US" smtClean="0"/>
              <a:t>12/10/13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DBBD0-17E0-2D41-A301-B9E282CF2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884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045D2-BB0F-3749-BC91-E35E1A4B1E40}" type="datetimeFigureOut">
              <a:rPr lang="en-US" smtClean="0"/>
              <a:t>12/10/13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DBBD0-17E0-2D41-A301-B9E282CF2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036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045D2-BB0F-3749-BC91-E35E1A4B1E40}" type="datetimeFigureOut">
              <a:rPr lang="en-US" smtClean="0"/>
              <a:t>12/10/13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DBBD0-17E0-2D41-A301-B9E282CF2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406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045D2-BB0F-3749-BC91-E35E1A4B1E40}" type="datetimeFigureOut">
              <a:rPr lang="en-US" smtClean="0"/>
              <a:t>12/10/13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DBBD0-17E0-2D41-A301-B9E282CF2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93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1045D2-BB0F-3749-BC91-E35E1A4B1E40}" type="datetimeFigureOut">
              <a:rPr lang="en-US" smtClean="0"/>
              <a:t>12/10/13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8DBBD0-17E0-2D41-A301-B9E282CF2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63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04298" y="274638"/>
            <a:ext cx="3382502" cy="1143000"/>
          </a:xfrm>
        </p:spPr>
        <p:txBody>
          <a:bodyPr/>
          <a:lstStyle/>
          <a:p>
            <a:r>
              <a:rPr lang="en-US" dirty="0" smtClean="0"/>
              <a:t>Current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181" y="-87165"/>
            <a:ext cx="4652415" cy="6549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33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6500" y="1068128"/>
            <a:ext cx="8247499" cy="5269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42769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</Words>
  <Application>Microsoft Macintosh PowerPoint</Application>
  <PresentationFormat>On-screen Show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Current</vt:lpstr>
      <vt:lpstr>Proposed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Mungall</dc:creator>
  <cp:lastModifiedBy>Chris Mungall</cp:lastModifiedBy>
  <cp:revision>3</cp:revision>
  <dcterms:created xsi:type="dcterms:W3CDTF">2013-12-11T01:20:12Z</dcterms:created>
  <dcterms:modified xsi:type="dcterms:W3CDTF">2013-12-11T01:26:38Z</dcterms:modified>
</cp:coreProperties>
</file>