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0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45D2-BB0F-3749-BC91-E35E1A4B1E40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BBD0-17E0-2D41-A301-B9E282CF2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97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45D2-BB0F-3749-BC91-E35E1A4B1E40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BBD0-17E0-2D41-A301-B9E282CF2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9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45D2-BB0F-3749-BC91-E35E1A4B1E40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BBD0-17E0-2D41-A301-B9E282CF2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5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45D2-BB0F-3749-BC91-E35E1A4B1E40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BBD0-17E0-2D41-A301-B9E282CF2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72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45D2-BB0F-3749-BC91-E35E1A4B1E40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BBD0-17E0-2D41-A301-B9E282CF2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564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45D2-BB0F-3749-BC91-E35E1A4B1E40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BBD0-17E0-2D41-A301-B9E282CF2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19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45D2-BB0F-3749-BC91-E35E1A4B1E40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BBD0-17E0-2D41-A301-B9E282CF2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125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45D2-BB0F-3749-BC91-E35E1A4B1E40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BBD0-17E0-2D41-A301-B9E282CF2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84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45D2-BB0F-3749-BC91-E35E1A4B1E40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BBD0-17E0-2D41-A301-B9E282CF2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36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45D2-BB0F-3749-BC91-E35E1A4B1E40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BBD0-17E0-2D41-A301-B9E282CF2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406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045D2-BB0F-3749-BC91-E35E1A4B1E40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BBD0-17E0-2D41-A301-B9E282CF2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9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045D2-BB0F-3749-BC91-E35E1A4B1E40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DBBD0-17E0-2D41-A301-B9E282CF2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63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04298" y="274638"/>
            <a:ext cx="3382502" cy="1143000"/>
          </a:xfrm>
        </p:spPr>
        <p:txBody>
          <a:bodyPr/>
          <a:lstStyle/>
          <a:p>
            <a:r>
              <a:rPr lang="en-US" dirty="0" smtClean="0"/>
              <a:t>Current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181" y="-87165"/>
            <a:ext cx="4652415" cy="6549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500" y="1068128"/>
            <a:ext cx="8247499" cy="526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276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</Words>
  <Application>Microsoft Macintosh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Current</vt:lpstr>
      <vt:lpstr>Proposed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Mungall</dc:creator>
  <cp:lastModifiedBy>Chris Mungall</cp:lastModifiedBy>
  <cp:revision>3</cp:revision>
  <dcterms:created xsi:type="dcterms:W3CDTF">2013-12-11T01:20:12Z</dcterms:created>
  <dcterms:modified xsi:type="dcterms:W3CDTF">2013-12-11T01:26:38Z</dcterms:modified>
</cp:coreProperties>
</file>