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10" d="100"/>
          <a:sy n="210" d="100"/>
        </p:scale>
        <p:origin x="-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9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2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9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8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3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8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0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1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1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1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F5D28-D26A-2F4C-AE7C-B4393B177F6B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B53BA-9A05-C043-9D4C-9DE7C9C00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0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22936" y="3048002"/>
            <a:ext cx="2207847" cy="0"/>
          </a:xfrm>
          <a:prstGeom prst="line">
            <a:avLst/>
          </a:prstGeom>
          <a:ln w="762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748707" y="2569309"/>
            <a:ext cx="9768" cy="1016000"/>
          </a:xfrm>
          <a:prstGeom prst="line">
            <a:avLst/>
          </a:prstGeom>
          <a:ln w="762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lock Arc 8"/>
          <p:cNvSpPr/>
          <p:nvPr/>
        </p:nvSpPr>
        <p:spPr>
          <a:xfrm rot="10800000">
            <a:off x="1455629" y="2032007"/>
            <a:ext cx="605692" cy="635000"/>
          </a:xfrm>
          <a:prstGeom prst="blockArc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631475" y="2163888"/>
            <a:ext cx="254000" cy="24422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748707" y="3780694"/>
            <a:ext cx="0" cy="302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41277" y="4811208"/>
            <a:ext cx="0" cy="302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48707" y="5326966"/>
            <a:ext cx="0" cy="302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61321" y="2390008"/>
            <a:ext cx="1963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latin typeface="Arial"/>
                <a:cs typeface="Arial"/>
              </a:rPr>
              <a:t>Adrenergic receptor</a:t>
            </a:r>
            <a:endParaRPr lang="en-US" sz="12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31475" y="1702223"/>
            <a:ext cx="1963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800000"/>
                </a:solidFill>
                <a:latin typeface="Arial"/>
                <a:cs typeface="Arial"/>
              </a:rPr>
              <a:t>Adrenergic receptor agonist (e.g. adrenalin)</a:t>
            </a:r>
            <a:endParaRPr lang="en-US" sz="12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5880" y="4181684"/>
            <a:ext cx="1431190" cy="46065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latin typeface="Arial"/>
                <a:cs typeface="Arial"/>
              </a:rPr>
              <a:t>Guanylate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cyclase</a:t>
            </a:r>
            <a:r>
              <a:rPr lang="en-US" sz="1200" dirty="0" smtClean="0">
                <a:latin typeface="Arial"/>
                <a:cs typeface="Arial"/>
              </a:rPr>
              <a:t> (GC)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2936" y="5629812"/>
            <a:ext cx="2205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positive regulation of the force of heart contraction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370413" y="3155460"/>
            <a:ext cx="918308" cy="81084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429046" y="3300011"/>
            <a:ext cx="9476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Arial"/>
                <a:cs typeface="Arial"/>
              </a:rPr>
              <a:t>nNOS</a:t>
            </a:r>
            <a:endParaRPr lang="en-US" sz="1400" dirty="0" smtClean="0"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(Q92OJ4)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138871" y="3805116"/>
            <a:ext cx="290175" cy="18561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Hexagon 26"/>
          <p:cNvSpPr/>
          <p:nvPr/>
        </p:nvSpPr>
        <p:spPr>
          <a:xfrm>
            <a:off x="4572027" y="2212733"/>
            <a:ext cx="1133230" cy="962267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675581" y="2328363"/>
            <a:ext cx="11664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PMCA4</a:t>
            </a:r>
          </a:p>
          <a:p>
            <a:r>
              <a:rPr lang="en-US" sz="1200" dirty="0" smtClean="0">
                <a:latin typeface="Arial"/>
                <a:cs typeface="Arial"/>
              </a:rPr>
              <a:t>(aka ATP2B4, P23634)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4249647" y="3008925"/>
            <a:ext cx="425934" cy="2696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61724" y="3155464"/>
            <a:ext cx="156309" cy="2051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43413" y="4133041"/>
            <a:ext cx="5646587" cy="240065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/>
              <a:t>Existing GO terms</a:t>
            </a:r>
            <a:r>
              <a:rPr lang="en-US" sz="1000" b="1" dirty="0" smtClean="0"/>
              <a:t>:</a:t>
            </a:r>
          </a:p>
          <a:p>
            <a:endParaRPr lang="en-US" sz="1000" b="1" dirty="0"/>
          </a:p>
          <a:p>
            <a:r>
              <a:rPr lang="en-US" sz="1000" b="1" dirty="0" smtClean="0"/>
              <a:t>MF: nitric</a:t>
            </a:r>
            <a:r>
              <a:rPr lang="en-US" sz="1000" b="1" dirty="0"/>
              <a:t>-oxide synthase inhibitor activity ; </a:t>
            </a:r>
            <a:r>
              <a:rPr lang="en-US" sz="1000" b="1" dirty="0" smtClean="0"/>
              <a:t>GO:0036487</a:t>
            </a:r>
          </a:p>
          <a:p>
            <a:endParaRPr lang="en-US" sz="1000" b="1" dirty="0"/>
          </a:p>
          <a:p>
            <a:r>
              <a:rPr lang="en-US" sz="1000" b="1" dirty="0" smtClean="0"/>
              <a:t>BP:</a:t>
            </a:r>
            <a:endParaRPr lang="en-US" sz="1000" b="1" dirty="0"/>
          </a:p>
          <a:p>
            <a:r>
              <a:rPr lang="en-US" sz="1000" dirty="0" smtClean="0"/>
              <a:t>adrenergic </a:t>
            </a:r>
            <a:r>
              <a:rPr lang="en-US" sz="1000" dirty="0" smtClean="0"/>
              <a:t>receptor signaling pathway involved in heart process ; GO:0086023</a:t>
            </a:r>
          </a:p>
          <a:p>
            <a:r>
              <a:rPr lang="en-US" sz="1000" dirty="0" smtClean="0"/>
              <a:t>positive regulation of the force of heart contraction by epinephrine ; GO:0003059</a:t>
            </a:r>
          </a:p>
          <a:p>
            <a:endParaRPr lang="en-US" sz="1000" dirty="0"/>
          </a:p>
          <a:p>
            <a:r>
              <a:rPr lang="en-US" sz="1000" dirty="0" smtClean="0"/>
              <a:t>regulation of [adrenergic receptor signaling pathway involved in heart process] ; GO:1901204</a:t>
            </a:r>
          </a:p>
          <a:p>
            <a:r>
              <a:rPr lang="en-US" sz="1000" dirty="0" smtClean="0"/>
              <a:t>negative regulation of [adrenergic receptor signaling pathway involved in heart process] ; GO:1901205</a:t>
            </a:r>
          </a:p>
          <a:p>
            <a:r>
              <a:rPr lang="en-US" sz="1000" dirty="0" smtClean="0"/>
              <a:t>positive regulation of [adrenergic receptor signaling pathway involved in heart process] ; GO:1901206</a:t>
            </a:r>
          </a:p>
          <a:p>
            <a:endParaRPr lang="en-US" sz="1000" dirty="0" smtClean="0"/>
          </a:p>
          <a:p>
            <a:r>
              <a:rPr lang="en-US" sz="1000" b="1" dirty="0" smtClean="0"/>
              <a:t>Need terms for:</a:t>
            </a:r>
          </a:p>
          <a:p>
            <a:r>
              <a:rPr lang="en-US" sz="1000" dirty="0" smtClean="0"/>
              <a:t>[adrenergic receptor signaling pathway] involved in [positive regulation of the force of heart contraction]</a:t>
            </a:r>
          </a:p>
          <a:p>
            <a:r>
              <a:rPr lang="en-US" sz="1000" dirty="0" smtClean="0"/>
              <a:t>&amp; regulation of [above term]…. 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5910412" y="644769"/>
            <a:ext cx="297958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Summary: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The adrenergic receptor signaling pathway positively regulates the force of heart contraction.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nNOS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positively regulates GC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(shown in another paper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) to enhance adrenergic receptor signaling, and therefore enhance the force of heart contraction 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PMCA4 binds to and inhibits </a:t>
            </a:r>
            <a:r>
              <a:rPr lang="en-US" sz="1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nNOS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This leads to a decrease in the force of adrenergic receptor-mediated heart contraction.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6629" y="682897"/>
            <a:ext cx="2129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PMID:17242280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66629" y="3334841"/>
            <a:ext cx="2513609" cy="2125637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377275" y="4146962"/>
            <a:ext cx="290175" cy="18561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608580" y="3898874"/>
            <a:ext cx="63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5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40013" y="4625435"/>
            <a:ext cx="57247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Suggested new GO terms:</a:t>
            </a:r>
          </a:p>
          <a:p>
            <a:r>
              <a:rPr lang="en-US" sz="1000" dirty="0" smtClean="0"/>
              <a:t>[adrenergic receptor signaling pathway] involved in [positive regulation of the force of heart contraction]</a:t>
            </a:r>
          </a:p>
          <a:p>
            <a:endParaRPr lang="en-US" sz="1000" dirty="0" smtClean="0"/>
          </a:p>
          <a:p>
            <a:r>
              <a:rPr lang="en-US" sz="1000" dirty="0" smtClean="0"/>
              <a:t>Essentially we need regulation of the above term, but this would create a ‘regulation of regulation’ (ROR) term. Can we condense it to:</a:t>
            </a:r>
            <a:endParaRPr lang="en-US" sz="1000" dirty="0"/>
          </a:p>
          <a:p>
            <a:endParaRPr lang="en-US" sz="1000" dirty="0"/>
          </a:p>
          <a:p>
            <a:r>
              <a:rPr lang="en-US" sz="1000" dirty="0" smtClean="0"/>
              <a:t>[negative regulation of adrenergic receptor signaling pathway] involved in[negative regulation of the force of heart contraction]</a:t>
            </a:r>
          </a:p>
          <a:p>
            <a:r>
              <a:rPr lang="en-US" sz="1000" dirty="0" smtClean="0"/>
              <a:t>[positive regulation of adrenergic receptor signaling pathway] involved in [positive regulation of the force of heart contraction]</a:t>
            </a:r>
          </a:p>
          <a:p>
            <a:endParaRPr lang="en-US" sz="1000" dirty="0" smtClean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95460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320</Words>
  <Application>Microsoft Macintosh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Foulger</dc:creator>
  <cp:lastModifiedBy>dosumis</cp:lastModifiedBy>
  <cp:revision>4</cp:revision>
  <dcterms:created xsi:type="dcterms:W3CDTF">2014-09-02T15:19:11Z</dcterms:created>
  <dcterms:modified xsi:type="dcterms:W3CDTF">2014-09-29T14:45:49Z</dcterms:modified>
</cp:coreProperties>
</file>